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94421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Плетіння браслетів</a:t>
            </a:r>
            <a:endParaRPr lang="uk-UA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348880"/>
            <a:ext cx="5715000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535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Відрізаємо </a:t>
            </a:r>
            <a:r>
              <a:rPr lang="uk-UA" sz="3200" b="1" dirty="0" smtClean="0"/>
              <a:t>зайві нитки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76387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836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А, ось як вони виглядають в різних кольорах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916832"/>
            <a:ext cx="5715000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71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браслеты из ниток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96752"/>
            <a:ext cx="6192688" cy="4083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479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Необхідні матеріали</a:t>
            </a:r>
            <a:r>
              <a:rPr lang="en-US" sz="3200" b="1" dirty="0" smtClean="0"/>
              <a:t>:</a:t>
            </a:r>
            <a:r>
              <a:rPr lang="uk-UA" sz="3200" b="1" dirty="0" smtClean="0"/>
              <a:t> нитки муліне або шнурівка, крупний бісер, ножиці та ґудзик</a:t>
            </a:r>
            <a:endParaRPr lang="uk-UA" sz="3200" b="1" dirty="0"/>
          </a:p>
        </p:txBody>
      </p:sp>
      <p:pic>
        <p:nvPicPr>
          <p:cNvPr id="6" name="Рисунок 5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988840"/>
            <a:ext cx="5715000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224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Відмірте необхідну кількість ниток так, щоб ми отримали відрізок, який складений вдвоє буде дорівнювати</a:t>
            </a:r>
            <a:r>
              <a:rPr lang="en-US" sz="2400" b="1" dirty="0" smtClean="0"/>
              <a:t>: </a:t>
            </a:r>
            <a:r>
              <a:rPr lang="uk-UA" sz="2400" b="1" dirty="0" smtClean="0"/>
              <a:t>1-а сторона 66 см, 2-а 48 см. Потім, його складаємо </a:t>
            </a:r>
            <a:r>
              <a:rPr lang="uk-UA" sz="2400" b="1" dirty="0" smtClean="0"/>
              <a:t>навпіл. </a:t>
            </a:r>
            <a:r>
              <a:rPr lang="uk-UA" sz="2400" b="1" dirty="0" smtClean="0"/>
              <a:t>Ви повинні отримати 3 однакові нитки та 1 коротку</a:t>
            </a:r>
            <a:endParaRPr lang="uk-UA" sz="24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92896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727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У самої </a:t>
            </a:r>
            <a:r>
              <a:rPr lang="uk-UA" sz="3200" b="1" dirty="0" smtClean="0"/>
              <a:t>верхівки, </a:t>
            </a:r>
            <a:r>
              <a:rPr lang="uk-UA" sz="3200" b="1" dirty="0" smtClean="0"/>
              <a:t>відступаємо 1,5 см та робимо вузлик. Відрізаємо коротку 4 нитку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592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Починаємо плетіння. Плетемо 2,5 см та нанизуємо бісер </a:t>
            </a:r>
            <a:r>
              <a:rPr lang="uk-UA" sz="3200" b="1" dirty="0" smtClean="0"/>
              <a:t>на </a:t>
            </a:r>
            <a:r>
              <a:rPr lang="uk-UA" sz="3200" b="1" dirty="0" smtClean="0"/>
              <a:t>ліву </a:t>
            </a:r>
            <a:r>
              <a:rPr lang="uk-UA" sz="3200" b="1" dirty="0" smtClean="0"/>
              <a:t>прядку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965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Плетемо дальше та нанизуємо бісер на праву прядку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204864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5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Знову, ліва - пуста -права. Ось, що ви повинні отримати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676" y="2132856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736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Плетемо по своєму зап'ястю</a:t>
            </a:r>
            <a:r>
              <a:rPr lang="uk-UA" sz="2800" b="1" dirty="0" smtClean="0"/>
              <a:t>.</a:t>
            </a:r>
            <a:br>
              <a:rPr lang="uk-UA" sz="2800" b="1" dirty="0" smtClean="0"/>
            </a:br>
            <a:r>
              <a:rPr lang="uk-UA" sz="2800" b="1" dirty="0" smtClean="0"/>
              <a:t> </a:t>
            </a:r>
            <a:r>
              <a:rPr lang="uk-UA" sz="2800" b="1" dirty="0" smtClean="0"/>
              <a:t>В кінці також просто плетемо 2,5 см (як і на початку).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Робимо </a:t>
            </a:r>
            <a:r>
              <a:rPr lang="uk-UA" sz="2800" b="1" dirty="0" smtClean="0"/>
              <a:t>вузлик</a:t>
            </a:r>
            <a:endParaRPr lang="uk-UA" sz="28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564904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09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На один кінець нанизуємо ґудзик, по дві нитки в кожний отвір. Зав'язуємо вузлик</a:t>
            </a:r>
            <a:endParaRPr lang="uk-UA" sz="3200" b="1" dirty="0"/>
          </a:p>
        </p:txBody>
      </p:sp>
      <p:pic>
        <p:nvPicPr>
          <p:cNvPr id="4" name="Рисунок 3" descr="браслеты из нито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852" y="2132856"/>
            <a:ext cx="5715000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556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138</Words>
  <Application>Microsoft Office PowerPoint</Application>
  <PresentationFormat>Экран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Плетіння браслетів</vt:lpstr>
      <vt:lpstr>Необхідні матеріали: нитки муліне або шнурівка, крупний бісер, ножиці та ґудзик</vt:lpstr>
      <vt:lpstr>Відмірте необхідну кількість ниток так, щоб ми отримали відрізок, який складений вдвоє буде дорівнювати: 1-а сторона 66 см, 2-а 48 см. Потім, його складаємо навпіл. Ви повинні отримати 3 однакові нитки та 1 коротку</vt:lpstr>
      <vt:lpstr>У самої верхівки, відступаємо 1,5 см та робимо вузлик. Відрізаємо коротку 4 нитку</vt:lpstr>
      <vt:lpstr>Починаємо плетіння. Плетемо 2,5 см та нанизуємо бісер на ліву прядку</vt:lpstr>
      <vt:lpstr>Плетемо дальше та нанизуємо бісер на праву прядку</vt:lpstr>
      <vt:lpstr>Знову, ліва - пуста -права. Ось, що ви повинні отримати</vt:lpstr>
      <vt:lpstr>Плетемо по своєму зап'ястю.  В кінці також просто плетемо 2,5 см (як і на початку).  Робимо вузлик</vt:lpstr>
      <vt:lpstr>На один кінець нанизуємо ґудзик, по дві нитки в кожний отвір. Зав'язуємо вузлик</vt:lpstr>
      <vt:lpstr>Відрізаємо зайві нитки</vt:lpstr>
      <vt:lpstr>А, ось як вони виглядають в різних кольорах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Плетіння браслетів</dc:title>
  <dc:creator>Gala</dc:creator>
  <cp:lastModifiedBy>Gala</cp:lastModifiedBy>
  <cp:revision>12</cp:revision>
  <dcterms:created xsi:type="dcterms:W3CDTF">2015-11-03T12:25:25Z</dcterms:created>
  <dcterms:modified xsi:type="dcterms:W3CDTF">2015-11-03T18:41:26Z</dcterms:modified>
</cp:coreProperties>
</file>