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120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4C000B-A073-4264-A20D-C23C4A0DAF9F}" type="datetimeFigureOut">
              <a:rPr lang="uk-UA" smtClean="0"/>
              <a:t>24.02.2020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1493A8-8CFF-4C47-A20A-FCC2A762CDE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49613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1493A8-8CFF-4C47-A20A-FCC2A762CDE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54657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4C71EC6-210F-42DE-9C53-41977AD35B3D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7240" y="548680"/>
            <a:ext cx="7543800" cy="2016224"/>
          </a:xfrm>
        </p:spPr>
        <p:txBody>
          <a:bodyPr/>
          <a:lstStyle/>
          <a:p>
            <a:pPr algn="ctr"/>
            <a:r>
              <a:rPr lang="uk-UA" b="1" i="1" dirty="0" smtClean="0"/>
              <a:t>Як підібрати брюки</a:t>
            </a:r>
            <a:endParaRPr lang="uk-UA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33600" y="2708921"/>
            <a:ext cx="3734544" cy="1944215"/>
          </a:xfrm>
        </p:spPr>
        <p:txBody>
          <a:bodyPr>
            <a:normAutofit/>
          </a:bodyPr>
          <a:lstStyle/>
          <a:p>
            <a:r>
              <a:rPr lang="uk-UA" sz="3200" b="1" dirty="0"/>
              <a:t>Корисні поради</a:t>
            </a:r>
          </a:p>
        </p:txBody>
      </p:sp>
      <p:pic>
        <p:nvPicPr>
          <p:cNvPr id="4" name="Рисунок 3" descr="http://owoman.com.ua/wp-content/uploads/2014/12/9e213ac421fedfa439adf3b3063f8fb9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3068960"/>
            <a:ext cx="2114550" cy="2857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40693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5517232"/>
            <a:ext cx="7543800" cy="936104"/>
          </a:xfrm>
        </p:spPr>
        <p:txBody>
          <a:bodyPr/>
          <a:lstStyle/>
          <a:p>
            <a:pPr lvl="0" algn="ctr"/>
            <a:r>
              <a:rPr lang="uk-UA" sz="3200" b="1" i="1" dirty="0" smtClean="0">
                <a:effectLst/>
              </a:rPr>
              <a:t>Брюки-галіфе</a:t>
            </a:r>
            <a:endParaRPr lang="uk-UA" sz="3200" i="1" dirty="0"/>
          </a:p>
        </p:txBody>
      </p:sp>
      <p:pic>
        <p:nvPicPr>
          <p:cNvPr id="4" name="Объект 3" descr="http://owoman.com.ua/wp-content/uploads/2014/12/8885e33f6f08725b0d72c54fb4c4ee35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908720"/>
            <a:ext cx="3024336" cy="43204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5395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5301208"/>
            <a:ext cx="7543800" cy="936104"/>
          </a:xfrm>
        </p:spPr>
        <p:txBody>
          <a:bodyPr/>
          <a:lstStyle/>
          <a:p>
            <a:pPr lvl="0" algn="ctr"/>
            <a:r>
              <a:rPr lang="uk-UA" sz="3200" b="1" i="1" dirty="0">
                <a:effectLst/>
              </a:rPr>
              <a:t>Штани-зуави</a:t>
            </a:r>
            <a:r>
              <a:rPr lang="uk-UA" sz="1800" dirty="0">
                <a:effectLst/>
              </a:rPr>
              <a:t> </a:t>
            </a:r>
            <a:endParaRPr lang="uk-UA" dirty="0"/>
          </a:p>
        </p:txBody>
      </p:sp>
      <p:pic>
        <p:nvPicPr>
          <p:cNvPr id="4" name="Объект 3" descr="http://owoman.com.ua/wp-content/uploads/2014/12/56ce100b9e96134e07eebd8c74792f40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692696"/>
            <a:ext cx="2592288" cy="43204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9766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5229200"/>
            <a:ext cx="7543800" cy="1080120"/>
          </a:xfrm>
        </p:spPr>
        <p:txBody>
          <a:bodyPr/>
          <a:lstStyle/>
          <a:p>
            <a:pPr lvl="0" algn="ctr"/>
            <a:r>
              <a:rPr lang="uk-UA" sz="3200" b="1" i="1" dirty="0" smtClean="0">
                <a:effectLst/>
              </a:rPr>
              <a:t>Шальвари</a:t>
            </a:r>
            <a:endParaRPr lang="uk-UA" sz="3200" i="1" dirty="0"/>
          </a:p>
        </p:txBody>
      </p:sp>
      <p:pic>
        <p:nvPicPr>
          <p:cNvPr id="4" name="Объект 3" descr="http://owoman.com.ua/wp-content/uploads/2014/12/b9d76e5826f43fb8008d6a6a518070ab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620688"/>
            <a:ext cx="3312368" cy="41764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5446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7584" y="5157192"/>
            <a:ext cx="7543800" cy="1008112"/>
          </a:xfrm>
        </p:spPr>
        <p:txBody>
          <a:bodyPr/>
          <a:lstStyle/>
          <a:p>
            <a:pPr lvl="0" algn="ctr"/>
            <a:r>
              <a:rPr lang="uk-UA" sz="3200" b="1" i="1" dirty="0" smtClean="0">
                <a:effectLst/>
              </a:rPr>
              <a:t>Джинси</a:t>
            </a:r>
            <a:endParaRPr lang="uk-UA" sz="3200" i="1" dirty="0"/>
          </a:p>
        </p:txBody>
      </p:sp>
      <p:pic>
        <p:nvPicPr>
          <p:cNvPr id="4" name="Объект 3" descr="http://owoman.com.ua/wp-content/uploads/2014/12/1167bf90333b50e30c2a7800c17796e2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340768"/>
            <a:ext cx="3555454" cy="37113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2245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5517232"/>
            <a:ext cx="7543800" cy="864096"/>
          </a:xfrm>
        </p:spPr>
        <p:txBody>
          <a:bodyPr/>
          <a:lstStyle/>
          <a:p>
            <a:pPr lvl="0" algn="ctr"/>
            <a:r>
              <a:rPr lang="uk-UA" sz="3200" b="1" i="1" dirty="0" smtClean="0">
                <a:effectLst/>
              </a:rPr>
              <a:t>Кордеройз</a:t>
            </a:r>
            <a:endParaRPr lang="uk-UA" sz="3200" i="1" dirty="0"/>
          </a:p>
        </p:txBody>
      </p:sp>
      <p:pic>
        <p:nvPicPr>
          <p:cNvPr id="4" name="Объект 3" descr="http://owoman.com.ua/wp-content/uploads/2014/12/71d88c0600bc3eaec4349d90fdd77e6d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836712"/>
            <a:ext cx="3005485" cy="40713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4105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5229200"/>
            <a:ext cx="7543800" cy="864096"/>
          </a:xfrm>
        </p:spPr>
        <p:txBody>
          <a:bodyPr/>
          <a:lstStyle/>
          <a:p>
            <a:pPr lvl="0" algn="ctr"/>
            <a:r>
              <a:rPr lang="uk-UA" sz="3200" b="1" i="1" dirty="0" smtClean="0">
                <a:effectLst/>
              </a:rPr>
              <a:t>Легінси</a:t>
            </a:r>
            <a:endParaRPr lang="uk-UA" sz="3200" i="1" dirty="0"/>
          </a:p>
        </p:txBody>
      </p:sp>
      <p:pic>
        <p:nvPicPr>
          <p:cNvPr id="4" name="Объект 3" descr="http://owoman.com.ua/wp-content/uploads/2014/12/fff6fb729cb109667d5b3497403b9073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980728"/>
            <a:ext cx="2957860" cy="40713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5352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5229200"/>
            <a:ext cx="7543800" cy="1008112"/>
          </a:xfrm>
        </p:spPr>
        <p:txBody>
          <a:bodyPr/>
          <a:lstStyle/>
          <a:p>
            <a:pPr lvl="0" algn="ctr"/>
            <a:r>
              <a:rPr lang="uk-UA" sz="3200" b="1" i="1" dirty="0">
                <a:effectLst/>
              </a:rPr>
              <a:t>Штани зі штрипками</a:t>
            </a:r>
            <a:r>
              <a:rPr lang="uk-UA" sz="1800" dirty="0">
                <a:effectLst/>
              </a:rPr>
              <a:t> </a:t>
            </a:r>
            <a:endParaRPr lang="uk-UA" dirty="0"/>
          </a:p>
        </p:txBody>
      </p:sp>
      <p:pic>
        <p:nvPicPr>
          <p:cNvPr id="4" name="Объект 3" descr="http://owoman.com.ua/wp-content/uploads/2014/12/96239a6ad63e6822ca5a78d91b947cf1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052736"/>
            <a:ext cx="2982243" cy="4143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4860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5157192"/>
            <a:ext cx="7543800" cy="936104"/>
          </a:xfrm>
        </p:spPr>
        <p:txBody>
          <a:bodyPr/>
          <a:lstStyle/>
          <a:p>
            <a:pPr lvl="0" algn="ctr"/>
            <a:r>
              <a:rPr lang="uk-UA" sz="3200" b="1" i="1" dirty="0" smtClean="0">
                <a:effectLst/>
              </a:rPr>
              <a:t>Штани - чінос</a:t>
            </a:r>
            <a:r>
              <a:rPr lang="uk-UA" sz="3200" b="1" i="1" dirty="0">
                <a:effectLst/>
              </a:rPr>
              <a:t> </a:t>
            </a:r>
            <a:endParaRPr lang="uk-UA" sz="3200" b="1" i="1" dirty="0"/>
          </a:p>
        </p:txBody>
      </p:sp>
      <p:pic>
        <p:nvPicPr>
          <p:cNvPr id="4" name="Объект 3" descr="http://owoman.com.ua/wp-content/uploads/2014/12/6770685aab9b46bbdbdeab23ef744fa4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548680"/>
            <a:ext cx="3240360" cy="453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0135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5445224"/>
            <a:ext cx="7543800" cy="720080"/>
          </a:xfrm>
        </p:spPr>
        <p:txBody>
          <a:bodyPr/>
          <a:lstStyle/>
          <a:p>
            <a:pPr lvl="0" algn="ctr"/>
            <a:r>
              <a:rPr lang="uk-UA" sz="3200" b="1" i="1" dirty="0">
                <a:effectLst/>
              </a:rPr>
              <a:t>Штани-карго </a:t>
            </a:r>
            <a:endParaRPr lang="uk-UA" sz="3200" b="1" i="1" dirty="0"/>
          </a:p>
        </p:txBody>
      </p:sp>
      <p:pic>
        <p:nvPicPr>
          <p:cNvPr id="4" name="Объект 3" descr="http://owoman.com.ua/wp-content/uploads/2014/12/d64e05e5ec487f4e137da51d06c383b7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692696"/>
            <a:ext cx="2657822" cy="4143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45064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7584" y="5301208"/>
            <a:ext cx="7543800" cy="914400"/>
          </a:xfrm>
        </p:spPr>
        <p:txBody>
          <a:bodyPr/>
          <a:lstStyle/>
          <a:p>
            <a:pPr lvl="0" algn="ctr"/>
            <a:r>
              <a:rPr lang="uk-UA" sz="3200" b="1" i="1" dirty="0">
                <a:effectLst/>
              </a:rPr>
              <a:t>Штани-панталони («</a:t>
            </a:r>
            <a:r>
              <a:rPr lang="uk-UA" sz="3200" b="1" i="1" dirty="0" smtClean="0">
                <a:effectLst/>
              </a:rPr>
              <a:t>блумерси»)</a:t>
            </a:r>
            <a:endParaRPr lang="uk-UA" sz="3200" b="1" i="1" dirty="0"/>
          </a:p>
        </p:txBody>
      </p:sp>
      <p:pic>
        <p:nvPicPr>
          <p:cNvPr id="4" name="Объект 3" descr="http://owoman.com.ua/wp-content/uploads/2014/12/7acd5b7fbae92dbc40a9498a9d836deb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476672"/>
            <a:ext cx="2736304" cy="45753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3987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5589240"/>
            <a:ext cx="7467168" cy="936104"/>
          </a:xfrm>
        </p:spPr>
        <p:txBody>
          <a:bodyPr/>
          <a:lstStyle/>
          <a:p>
            <a:pPr lvl="0" algn="ctr"/>
            <a:r>
              <a:rPr lang="uk-UA" sz="1800" b="1" dirty="0" smtClean="0">
                <a:effectLst/>
              </a:rPr>
              <a:t/>
            </a:r>
            <a:br>
              <a:rPr lang="uk-UA" sz="1800" b="1" dirty="0" smtClean="0">
                <a:effectLst/>
              </a:rPr>
            </a:br>
            <a:r>
              <a:rPr lang="uk-UA" sz="1800" b="1" dirty="0">
                <a:effectLst/>
              </a:rPr>
              <a:t/>
            </a:r>
            <a:br>
              <a:rPr lang="uk-UA" sz="1800" b="1" dirty="0">
                <a:effectLst/>
              </a:rPr>
            </a:br>
            <a:r>
              <a:rPr lang="uk-UA" sz="1800" b="1" dirty="0" smtClean="0">
                <a:effectLst/>
              </a:rPr>
              <a:t/>
            </a:r>
            <a:br>
              <a:rPr lang="uk-UA" sz="1800" b="1" dirty="0" smtClean="0">
                <a:effectLst/>
              </a:rPr>
            </a:br>
            <a:r>
              <a:rPr lang="uk-UA" sz="1800" b="1" dirty="0">
                <a:effectLst/>
              </a:rPr>
              <a:t/>
            </a:r>
            <a:br>
              <a:rPr lang="uk-UA" sz="1800" b="1" dirty="0">
                <a:effectLst/>
              </a:rPr>
            </a:br>
            <a:r>
              <a:rPr lang="uk-UA" sz="1800" b="1" dirty="0" smtClean="0">
                <a:effectLst/>
              </a:rPr>
              <a:t/>
            </a:r>
            <a:br>
              <a:rPr lang="uk-UA" sz="1800" b="1" dirty="0" smtClean="0">
                <a:effectLst/>
              </a:rPr>
            </a:br>
            <a:r>
              <a:rPr lang="uk-UA" sz="1800" b="1" dirty="0">
                <a:effectLst/>
              </a:rPr>
              <a:t/>
            </a:r>
            <a:br>
              <a:rPr lang="uk-UA" sz="1800" b="1" dirty="0">
                <a:effectLst/>
              </a:rPr>
            </a:br>
            <a:r>
              <a:rPr lang="uk-UA" sz="1800" b="1" dirty="0" smtClean="0">
                <a:effectLst/>
              </a:rPr>
              <a:t/>
            </a:r>
            <a:br>
              <a:rPr lang="uk-UA" sz="1800" b="1" dirty="0" smtClean="0">
                <a:effectLst/>
              </a:rPr>
            </a:br>
            <a:r>
              <a:rPr lang="uk-UA" sz="1800" b="1" dirty="0">
                <a:effectLst/>
              </a:rPr>
              <a:t/>
            </a:r>
            <a:br>
              <a:rPr lang="uk-UA" sz="1800" b="1" dirty="0">
                <a:effectLst/>
              </a:rPr>
            </a:br>
            <a:r>
              <a:rPr lang="uk-UA" sz="1800" b="1" dirty="0" smtClean="0">
                <a:effectLst/>
              </a:rPr>
              <a:t/>
            </a:r>
            <a:br>
              <a:rPr lang="uk-UA" sz="1800" b="1" dirty="0" smtClean="0">
                <a:effectLst/>
              </a:rPr>
            </a:br>
            <a:r>
              <a:rPr lang="uk-UA" sz="1800" b="1" dirty="0">
                <a:effectLst/>
              </a:rPr>
              <a:t/>
            </a:r>
            <a:br>
              <a:rPr lang="uk-UA" sz="1800" b="1" dirty="0">
                <a:effectLst/>
              </a:rPr>
            </a:br>
            <a:r>
              <a:rPr lang="uk-UA" sz="1800" b="1" dirty="0" smtClean="0">
                <a:effectLst/>
              </a:rPr>
              <a:t/>
            </a:r>
            <a:br>
              <a:rPr lang="uk-UA" sz="1800" b="1" dirty="0" smtClean="0">
                <a:effectLst/>
              </a:rPr>
            </a:br>
            <a:r>
              <a:rPr lang="uk-UA" sz="1800" b="1" dirty="0">
                <a:effectLst/>
              </a:rPr>
              <a:t/>
            </a:r>
            <a:br>
              <a:rPr lang="uk-UA" sz="1800" b="1" dirty="0">
                <a:effectLst/>
              </a:rPr>
            </a:br>
            <a:r>
              <a:rPr lang="uk-UA" sz="1800" b="1" dirty="0" smtClean="0">
                <a:effectLst/>
              </a:rPr>
              <a:t/>
            </a:r>
            <a:br>
              <a:rPr lang="uk-UA" sz="1800" b="1" dirty="0" smtClean="0">
                <a:effectLst/>
              </a:rPr>
            </a:br>
            <a:r>
              <a:rPr lang="uk-UA" sz="3200" b="1" i="1" dirty="0" smtClean="0">
                <a:effectLst/>
              </a:rPr>
              <a:t>Штани </a:t>
            </a:r>
            <a:r>
              <a:rPr lang="uk-UA" sz="3200" b="1" i="1" dirty="0">
                <a:effectLst/>
              </a:rPr>
              <a:t>стилю Марлен Дітріх</a:t>
            </a:r>
            <a:r>
              <a:rPr lang="uk-UA" sz="3200" i="1" dirty="0">
                <a:effectLst/>
              </a:rPr>
              <a:t> </a:t>
            </a:r>
            <a:endParaRPr lang="uk-UA" sz="3200" i="1" dirty="0"/>
          </a:p>
        </p:txBody>
      </p:sp>
      <p:pic>
        <p:nvPicPr>
          <p:cNvPr id="4" name="Рисунок 3" descr="http://owoman.com.ua/wp-content/uploads/2014/12/ca1840dd04d799166b0b2450ff3baa04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7112" y="548680"/>
            <a:ext cx="3381152" cy="49685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1227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5085184"/>
            <a:ext cx="7971224" cy="1152128"/>
          </a:xfrm>
        </p:spPr>
        <p:txBody>
          <a:bodyPr/>
          <a:lstStyle/>
          <a:p>
            <a:pPr lvl="0" algn="ctr"/>
            <a:r>
              <a:rPr lang="uk-UA" sz="3200" b="1" i="1" dirty="0" smtClean="0">
                <a:effectLst/>
              </a:rPr>
              <a:t>Штани - каррот</a:t>
            </a:r>
            <a:r>
              <a:rPr lang="uk-UA" sz="3200" b="1" i="1" dirty="0">
                <a:effectLst/>
              </a:rPr>
              <a:t> </a:t>
            </a:r>
            <a:endParaRPr lang="uk-UA" sz="3200" b="1" i="1" dirty="0"/>
          </a:p>
        </p:txBody>
      </p:sp>
      <p:pic>
        <p:nvPicPr>
          <p:cNvPr id="4" name="Объект 3" descr="http://owoman.com.ua/wp-content/uploads/2014/12/16d89ab650a74852a4670a582c97c60b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836712"/>
            <a:ext cx="3600400" cy="42484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7223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71600" y="5373216"/>
            <a:ext cx="7543800" cy="1080120"/>
          </a:xfrm>
        </p:spPr>
        <p:txBody>
          <a:bodyPr/>
          <a:lstStyle/>
          <a:p>
            <a:pPr lvl="0" algn="ctr"/>
            <a:r>
              <a:rPr lang="uk-UA" sz="3200" b="1" i="1" dirty="0" smtClean="0">
                <a:effectLst/>
              </a:rPr>
              <a:t>Штани - хакама</a:t>
            </a:r>
            <a:endParaRPr lang="uk-UA" sz="3200" i="1" dirty="0"/>
          </a:p>
        </p:txBody>
      </p:sp>
      <p:pic>
        <p:nvPicPr>
          <p:cNvPr id="4" name="Объект 3" descr="http://owoman.com.ua/wp-content/uploads/2014/12/e8bc6bb7915ea67682e91f254dce1afd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908720"/>
            <a:ext cx="2791172" cy="42153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67211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5157192"/>
            <a:ext cx="7543800" cy="1008112"/>
          </a:xfrm>
        </p:spPr>
        <p:txBody>
          <a:bodyPr/>
          <a:lstStyle/>
          <a:p>
            <a:pPr lvl="0" algn="ctr"/>
            <a:r>
              <a:rPr lang="uk-UA" sz="3200" b="1" i="1" dirty="0" smtClean="0">
                <a:effectLst/>
              </a:rPr>
              <a:t>Брюки - Слім</a:t>
            </a:r>
            <a:endParaRPr lang="uk-UA" sz="3200" i="1" dirty="0"/>
          </a:p>
        </p:txBody>
      </p:sp>
      <p:pic>
        <p:nvPicPr>
          <p:cNvPr id="4" name="Объект 3" descr="http://owoman.com.ua/wp-content/uploads/2014/12/788258092273ded88addb42e3465b602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692696"/>
            <a:ext cx="2809652" cy="4143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312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5373216"/>
            <a:ext cx="7543800" cy="864096"/>
          </a:xfrm>
        </p:spPr>
        <p:txBody>
          <a:bodyPr/>
          <a:lstStyle/>
          <a:p>
            <a:pPr algn="ctr"/>
            <a:r>
              <a:rPr lang="uk-UA" sz="3200" b="1" i="1" dirty="0" smtClean="0">
                <a:effectLst/>
              </a:rPr>
              <a:t>Брюки - Скінні</a:t>
            </a:r>
            <a:r>
              <a:rPr lang="uk-UA" sz="3200" b="1" i="1" dirty="0">
                <a:effectLst/>
              </a:rPr>
              <a:t> </a:t>
            </a:r>
            <a:endParaRPr lang="uk-UA" sz="3200" i="1" dirty="0"/>
          </a:p>
        </p:txBody>
      </p:sp>
      <p:pic>
        <p:nvPicPr>
          <p:cNvPr id="4" name="Объект 3" descr="http://owoman.com.ua/wp-content/uploads/2014/12/fc88c88303de8696012bc63672a7c52f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764704"/>
            <a:ext cx="3672408" cy="42873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83217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5229200"/>
            <a:ext cx="7543800" cy="864096"/>
          </a:xfrm>
        </p:spPr>
        <p:txBody>
          <a:bodyPr/>
          <a:lstStyle/>
          <a:p>
            <a:pPr algn="ctr"/>
            <a:r>
              <a:rPr lang="uk-UA" sz="3200" b="1" i="1" dirty="0" smtClean="0">
                <a:effectLst/>
              </a:rPr>
              <a:t>Штани-палаццо</a:t>
            </a:r>
            <a:endParaRPr lang="uk-UA" sz="3200" i="1" dirty="0"/>
          </a:p>
        </p:txBody>
      </p:sp>
      <p:pic>
        <p:nvPicPr>
          <p:cNvPr id="4" name="Объект 3" descr="http://owoman.com.ua/wp-content/uploads/2014/12/b1b41911a95f49fba011d48b9cf7027f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764704"/>
            <a:ext cx="3600400" cy="42873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4152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5157192"/>
            <a:ext cx="7543800" cy="936104"/>
          </a:xfrm>
        </p:spPr>
        <p:txBody>
          <a:bodyPr/>
          <a:lstStyle/>
          <a:p>
            <a:pPr lvl="0" algn="ctr"/>
            <a:r>
              <a:rPr lang="uk-UA" sz="3200" b="1" i="1" dirty="0">
                <a:effectLst/>
              </a:rPr>
              <a:t>Штани-сафарі </a:t>
            </a:r>
            <a:endParaRPr lang="uk-UA" sz="3200" b="1" i="1" dirty="0"/>
          </a:p>
        </p:txBody>
      </p:sp>
      <p:pic>
        <p:nvPicPr>
          <p:cNvPr id="4" name="Объект 3" descr="http://owoman.com.ua/wp-content/uploads/2014/12/b7ecda9f7fa9eba5a3fa4be39e50ceef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908720"/>
            <a:ext cx="2723927" cy="39273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043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5517232"/>
            <a:ext cx="7543800" cy="720080"/>
          </a:xfrm>
        </p:spPr>
        <p:txBody>
          <a:bodyPr/>
          <a:lstStyle/>
          <a:p>
            <a:pPr lvl="0" algn="ctr"/>
            <a:r>
              <a:rPr lang="uk-UA" sz="3200" b="1" i="1" dirty="0" smtClean="0"/>
              <a:t>Штани піжамні</a:t>
            </a:r>
            <a:endParaRPr lang="uk-UA" sz="3200" b="1" i="1" dirty="0"/>
          </a:p>
        </p:txBody>
      </p:sp>
      <p:pic>
        <p:nvPicPr>
          <p:cNvPr id="4" name="Рисунок 3" descr="http://owoman.com.ua/wp-content/uploads/2014/12/517112ad455243b62404d969cd0c0bc6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124744"/>
            <a:ext cx="4896544" cy="36924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043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5301208"/>
            <a:ext cx="7543800" cy="864096"/>
          </a:xfrm>
        </p:spPr>
        <p:txBody>
          <a:bodyPr/>
          <a:lstStyle/>
          <a:p>
            <a:pPr lvl="0" algn="ctr"/>
            <a:r>
              <a:rPr lang="uk-UA" sz="3200" b="1" i="1" dirty="0">
                <a:effectLst/>
              </a:rPr>
              <a:t>Комбінезон </a:t>
            </a:r>
            <a:endParaRPr lang="uk-UA" sz="3200" b="1" i="1" dirty="0"/>
          </a:p>
        </p:txBody>
      </p:sp>
      <p:pic>
        <p:nvPicPr>
          <p:cNvPr id="4" name="Объект 3" descr="http://owoman.com.ua/wp-content/uploads/2014/12/1bee595e06e1a8a0c25a5dff7db62aa6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620688"/>
            <a:ext cx="3096344" cy="4143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5510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200" b="1" i="1" dirty="0">
                <a:effectLst/>
              </a:rPr>
              <a:t>Пряма фігура з невираженою талією</a:t>
            </a:r>
            <a:endParaRPr lang="uk-UA" sz="3200" b="1" i="1" dirty="0"/>
          </a:p>
        </p:txBody>
      </p:sp>
      <p:pic>
        <p:nvPicPr>
          <p:cNvPr id="4" name="Объект 3" descr="http://owoman.com.ua/wp-content/uploads/2014/12/863e83558edfd4de1daf477b793dfcc2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476672"/>
            <a:ext cx="4608512" cy="390443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249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200" b="1" i="1" dirty="0">
                <a:effectLst/>
              </a:rPr>
              <a:t>Надмірно довгі ноги</a:t>
            </a:r>
            <a:endParaRPr lang="uk-UA" sz="3200" i="1" dirty="0"/>
          </a:p>
        </p:txBody>
      </p:sp>
      <p:pic>
        <p:nvPicPr>
          <p:cNvPr id="4" name="Объект 3" descr="http://owoman.com.ua/wp-content/uploads/2014/12/70a49e737940d444a659eafb98b5f327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548680"/>
            <a:ext cx="4464496" cy="4032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131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5085184"/>
            <a:ext cx="7543800" cy="706016"/>
          </a:xfrm>
        </p:spPr>
        <p:txBody>
          <a:bodyPr/>
          <a:lstStyle/>
          <a:p>
            <a:pPr lvl="0" algn="ctr"/>
            <a:r>
              <a:rPr lang="uk-UA" sz="1800" b="1" dirty="0" smtClean="0">
                <a:effectLst/>
              </a:rPr>
              <a:t/>
            </a:r>
            <a:br>
              <a:rPr lang="uk-UA" sz="1800" b="1" dirty="0" smtClean="0">
                <a:effectLst/>
              </a:rPr>
            </a:br>
            <a:r>
              <a:rPr lang="uk-UA" sz="1800" b="1" dirty="0">
                <a:effectLst/>
              </a:rPr>
              <a:t/>
            </a:r>
            <a:br>
              <a:rPr lang="uk-UA" sz="1800" b="1" dirty="0">
                <a:effectLst/>
              </a:rPr>
            </a:br>
            <a:r>
              <a:rPr lang="uk-UA" sz="1800" b="1" dirty="0" smtClean="0">
                <a:effectLst/>
              </a:rPr>
              <a:t/>
            </a:r>
            <a:br>
              <a:rPr lang="uk-UA" sz="1800" b="1" dirty="0" smtClean="0">
                <a:effectLst/>
              </a:rPr>
            </a:br>
            <a:r>
              <a:rPr lang="uk-UA" sz="1800" b="1" dirty="0">
                <a:effectLst/>
              </a:rPr>
              <a:t/>
            </a:r>
            <a:br>
              <a:rPr lang="uk-UA" sz="1800" b="1" dirty="0">
                <a:effectLst/>
              </a:rPr>
            </a:br>
            <a:r>
              <a:rPr lang="uk-UA" sz="1800" b="1" dirty="0" smtClean="0">
                <a:effectLst/>
              </a:rPr>
              <a:t/>
            </a:r>
            <a:br>
              <a:rPr lang="uk-UA" sz="1800" b="1" dirty="0" smtClean="0">
                <a:effectLst/>
              </a:rPr>
            </a:br>
            <a:r>
              <a:rPr lang="uk-UA" sz="1800" b="1" dirty="0">
                <a:effectLst/>
              </a:rPr>
              <a:t/>
            </a:r>
            <a:br>
              <a:rPr lang="uk-UA" sz="1800" b="1" dirty="0">
                <a:effectLst/>
              </a:rPr>
            </a:br>
            <a:r>
              <a:rPr lang="uk-UA" sz="1800" b="1" dirty="0" smtClean="0">
                <a:effectLst/>
              </a:rPr>
              <a:t/>
            </a:r>
            <a:br>
              <a:rPr lang="uk-UA" sz="1800" b="1" dirty="0" smtClean="0">
                <a:effectLst/>
              </a:rPr>
            </a:br>
            <a:r>
              <a:rPr lang="uk-UA" sz="3200" b="1" i="1" dirty="0" smtClean="0">
                <a:effectLst/>
              </a:rPr>
              <a:t>Штани-кльош</a:t>
            </a:r>
            <a:r>
              <a:rPr lang="uk-UA" sz="1800" dirty="0">
                <a:effectLst/>
              </a:rPr>
              <a:t> </a:t>
            </a:r>
            <a:endParaRPr lang="uk-UA" dirty="0"/>
          </a:p>
        </p:txBody>
      </p:sp>
      <p:pic>
        <p:nvPicPr>
          <p:cNvPr id="4" name="Объект 3" descr="http://owoman.com.ua/wp-content/uploads/2014/12/37386d8ffd03a6ec11e1a9e3ac46286e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04664"/>
            <a:ext cx="2880320" cy="41764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7283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200" b="1" i="1" dirty="0">
                <a:effectLst/>
              </a:rPr>
              <a:t>Фігура з плоскими </a:t>
            </a:r>
            <a:r>
              <a:rPr lang="uk-UA" sz="3200" b="1" i="1" dirty="0" smtClean="0">
                <a:effectLst/>
              </a:rPr>
              <a:t>сідницями</a:t>
            </a:r>
            <a:endParaRPr lang="uk-UA" sz="3200" i="1" dirty="0"/>
          </a:p>
        </p:txBody>
      </p:sp>
      <p:pic>
        <p:nvPicPr>
          <p:cNvPr id="4" name="Объект 3" descr="http://owoman.com.ua/wp-content/uploads/2014/12/aeb01ae3e45686e0e602cae9a7ff55bd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620688"/>
            <a:ext cx="3993207" cy="360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297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5157192"/>
            <a:ext cx="7543800" cy="1008112"/>
          </a:xfrm>
        </p:spPr>
        <p:txBody>
          <a:bodyPr/>
          <a:lstStyle/>
          <a:p>
            <a:pPr algn="ctr"/>
            <a:r>
              <a:rPr lang="uk-UA" sz="3200" b="1" i="1" dirty="0" smtClean="0">
                <a:effectLst/>
              </a:rPr>
              <a:t>Жінка </a:t>
            </a:r>
            <a:r>
              <a:rPr lang="uk-UA" sz="3200" b="1" i="1" dirty="0">
                <a:effectLst/>
              </a:rPr>
              <a:t>маленького зросту з короткими </a:t>
            </a:r>
            <a:r>
              <a:rPr lang="uk-UA" sz="3200" b="1" i="1" dirty="0" smtClean="0">
                <a:effectLst/>
              </a:rPr>
              <a:t>ногами</a:t>
            </a:r>
            <a:endParaRPr lang="uk-UA" sz="3200" i="1" dirty="0"/>
          </a:p>
        </p:txBody>
      </p:sp>
      <p:pic>
        <p:nvPicPr>
          <p:cNvPr id="4" name="Объект 3" descr="http://owoman.com.ua/wp-content/uploads/2014/12/04a8a2320348f5c8bd132667835c6895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908720"/>
            <a:ext cx="3561159" cy="33843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4943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200" b="1" i="1" dirty="0">
                <a:effectLst/>
              </a:rPr>
              <a:t>Фігура з </a:t>
            </a:r>
            <a:r>
              <a:rPr lang="uk-UA" sz="3200" b="1" i="1" dirty="0" smtClean="0">
                <a:effectLst/>
              </a:rPr>
              <a:t>дуже </a:t>
            </a:r>
            <a:r>
              <a:rPr lang="uk-UA" sz="3200" b="1" i="1" dirty="0">
                <a:effectLst/>
              </a:rPr>
              <a:t>опуклими </a:t>
            </a:r>
            <a:r>
              <a:rPr lang="uk-UA" sz="3200" b="1" i="1" dirty="0" smtClean="0">
                <a:effectLst/>
              </a:rPr>
              <a:t>сідницями</a:t>
            </a:r>
            <a:endParaRPr lang="uk-UA" sz="3200" i="1" dirty="0"/>
          </a:p>
        </p:txBody>
      </p:sp>
      <p:pic>
        <p:nvPicPr>
          <p:cNvPr id="4" name="Объект 3" descr="http://owoman.com.ua/wp-content/uploads/2014/12/b75e98bbb43eb86c3eaccb68ae4f866f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908720"/>
            <a:ext cx="3816424" cy="35283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4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5085184"/>
            <a:ext cx="7543800" cy="1224136"/>
          </a:xfrm>
        </p:spPr>
        <p:txBody>
          <a:bodyPr/>
          <a:lstStyle/>
          <a:p>
            <a:pPr algn="ctr"/>
            <a:r>
              <a:rPr lang="uk-UA" sz="3200" b="1" i="1" dirty="0">
                <a:effectLst/>
              </a:rPr>
              <a:t>Фігура з високою лінією талії і коротким </a:t>
            </a:r>
            <a:r>
              <a:rPr lang="uk-UA" sz="3200" b="1" i="1" dirty="0" smtClean="0">
                <a:effectLst/>
              </a:rPr>
              <a:t>торсом</a:t>
            </a:r>
            <a:endParaRPr lang="uk-UA" sz="3200" i="1" dirty="0"/>
          </a:p>
        </p:txBody>
      </p:sp>
      <p:pic>
        <p:nvPicPr>
          <p:cNvPr id="4" name="Объект 3" descr="http://owoman.com.ua/wp-content/uploads/2014/12/7d4b7cf5ffc72603f2c3620f1ffe25bd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980728"/>
            <a:ext cx="3921199" cy="360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4775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5301208"/>
            <a:ext cx="7543800" cy="1080120"/>
          </a:xfrm>
        </p:spPr>
        <p:txBody>
          <a:bodyPr/>
          <a:lstStyle/>
          <a:p>
            <a:pPr algn="ctr"/>
            <a:r>
              <a:rPr lang="uk-UA" sz="3200" b="1" i="1" dirty="0">
                <a:effectLst/>
              </a:rPr>
              <a:t>Фігура з непропорційно широкими </a:t>
            </a:r>
            <a:r>
              <a:rPr lang="uk-UA" sz="3200" b="1" i="1" dirty="0" smtClean="0">
                <a:effectLst/>
              </a:rPr>
              <a:t>стегнами</a:t>
            </a:r>
            <a:endParaRPr lang="uk-UA" sz="3200" i="1" dirty="0"/>
          </a:p>
        </p:txBody>
      </p:sp>
      <p:pic>
        <p:nvPicPr>
          <p:cNvPr id="4" name="Объект 3" descr="http://owoman.com.ua/wp-content/uploads/2014/12/c0f67042d84c5465f75c4548a09a81a4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764704"/>
            <a:ext cx="3489152" cy="35283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544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5373216"/>
            <a:ext cx="7543800" cy="1080120"/>
          </a:xfrm>
        </p:spPr>
        <p:txBody>
          <a:bodyPr/>
          <a:lstStyle/>
          <a:p>
            <a:pPr algn="ctr"/>
            <a:r>
              <a:rPr lang="uk-UA" sz="3200" b="1" i="1" dirty="0" smtClean="0">
                <a:effectLst/>
              </a:rPr>
              <a:t>Фігура </a:t>
            </a:r>
            <a:r>
              <a:rPr lang="uk-UA" sz="3200" b="1" i="1" dirty="0">
                <a:effectLst/>
              </a:rPr>
              <a:t>з дуже широкими плечима і вузькими </a:t>
            </a:r>
            <a:r>
              <a:rPr lang="uk-UA" sz="3200" b="1" i="1" dirty="0" smtClean="0">
                <a:effectLst/>
              </a:rPr>
              <a:t>стегнами</a:t>
            </a:r>
            <a:endParaRPr lang="uk-UA" sz="3200" b="1" i="1" dirty="0"/>
          </a:p>
        </p:txBody>
      </p:sp>
      <p:pic>
        <p:nvPicPr>
          <p:cNvPr id="4" name="Объект 3" descr="http://owoman.com.ua/wp-content/uploads/2014/12/30fb5fff7847099d1b4727ccdbc57735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124744"/>
            <a:ext cx="3600400" cy="38164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3219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7584" y="4869160"/>
            <a:ext cx="7543800" cy="914400"/>
          </a:xfrm>
        </p:spPr>
        <p:txBody>
          <a:bodyPr/>
          <a:lstStyle/>
          <a:p>
            <a:pPr lvl="0" algn="ctr"/>
            <a:r>
              <a:rPr lang="uk-UA" sz="3200" b="1" i="1" dirty="0">
                <a:effectLst/>
              </a:rPr>
              <a:t>Штани-дзвін </a:t>
            </a:r>
            <a:endParaRPr lang="uk-UA" sz="3200" i="1" dirty="0"/>
          </a:p>
        </p:txBody>
      </p:sp>
      <p:pic>
        <p:nvPicPr>
          <p:cNvPr id="4" name="Объект 3" descr="http://owoman.com.ua/wp-content/uploads/2014/12/4ab0e8b2cff605ff8c5a16c211d2cb0d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548680"/>
            <a:ext cx="3020343" cy="4032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115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55576" y="5085184"/>
            <a:ext cx="7543800" cy="698376"/>
          </a:xfrm>
        </p:spPr>
        <p:txBody>
          <a:bodyPr/>
          <a:lstStyle/>
          <a:p>
            <a:pPr lvl="0" algn="ctr"/>
            <a:r>
              <a:rPr lang="uk-UA" sz="3200" b="1" i="1" dirty="0">
                <a:effectLst/>
              </a:rPr>
              <a:t>Штани — «дудочки» </a:t>
            </a:r>
            <a:endParaRPr lang="uk-UA" sz="3200" b="1" i="1" dirty="0"/>
          </a:p>
        </p:txBody>
      </p:sp>
      <p:pic>
        <p:nvPicPr>
          <p:cNvPr id="4" name="Объект 3" descr="http://owoman.com.ua/wp-content/uploads/2014/12/137d0725a0b7769180ffa948db017bd3.jpg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764704"/>
            <a:ext cx="2808312" cy="4143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4136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5085184"/>
            <a:ext cx="7543800" cy="706016"/>
          </a:xfrm>
        </p:spPr>
        <p:txBody>
          <a:bodyPr/>
          <a:lstStyle/>
          <a:p>
            <a:pPr lvl="0" algn="ctr"/>
            <a:r>
              <a:rPr lang="uk-UA" sz="3200" b="1" i="1" dirty="0">
                <a:effectLst/>
              </a:rPr>
              <a:t>Штани зі «стрілками» </a:t>
            </a:r>
            <a:endParaRPr lang="uk-UA" sz="3200" b="1" i="1" dirty="0"/>
          </a:p>
        </p:txBody>
      </p:sp>
      <p:pic>
        <p:nvPicPr>
          <p:cNvPr id="4" name="Объект 3" descr="http://owoman.com.ua/wp-content/uploads/2014/12/dfa74366b05aeb2454fd562542ad5c77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980728"/>
            <a:ext cx="3096344" cy="37833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73899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55576" y="5013176"/>
            <a:ext cx="7543800" cy="770384"/>
          </a:xfrm>
        </p:spPr>
        <p:txBody>
          <a:bodyPr/>
          <a:lstStyle/>
          <a:p>
            <a:pPr lvl="0" algn="ctr"/>
            <a:r>
              <a:rPr lang="uk-UA" sz="3200" b="1" i="1" dirty="0" smtClean="0">
                <a:effectLst/>
              </a:rPr>
              <a:t>Штани-вітрила</a:t>
            </a:r>
            <a:endParaRPr lang="uk-UA" dirty="0"/>
          </a:p>
        </p:txBody>
      </p:sp>
      <p:pic>
        <p:nvPicPr>
          <p:cNvPr id="4" name="Объект 3" descr="http://owoman.com.ua/wp-content/uploads/2014/12/f6be8fb8198d96d362cc88c1cf3abd39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980728"/>
            <a:ext cx="3267422" cy="36392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5784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5373216"/>
            <a:ext cx="7543800" cy="792088"/>
          </a:xfrm>
        </p:spPr>
        <p:txBody>
          <a:bodyPr/>
          <a:lstStyle/>
          <a:p>
            <a:pPr lvl="0" algn="ctr"/>
            <a:r>
              <a:rPr lang="uk-UA" sz="3200" b="1" i="1" dirty="0">
                <a:effectLst/>
              </a:rPr>
              <a:t>Шаровари </a:t>
            </a:r>
            <a:endParaRPr lang="uk-UA" sz="3200" b="1" i="1" dirty="0"/>
          </a:p>
        </p:txBody>
      </p:sp>
      <p:pic>
        <p:nvPicPr>
          <p:cNvPr id="4" name="Объект 3" descr="http://owoman.com.ua/wp-content/uploads/2014/12/3f6b847e29c32173a4681b45c4515355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124744"/>
            <a:ext cx="2791172" cy="42153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1130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5445224"/>
            <a:ext cx="7543800" cy="936104"/>
          </a:xfrm>
        </p:spPr>
        <p:txBody>
          <a:bodyPr/>
          <a:lstStyle/>
          <a:p>
            <a:pPr lvl="0" algn="ctr"/>
            <a:r>
              <a:rPr lang="uk-UA" sz="3200" b="1" i="1" dirty="0">
                <a:effectLst/>
              </a:rPr>
              <a:t>Брюки-банани</a:t>
            </a:r>
            <a:r>
              <a:rPr lang="uk-UA" sz="1800" dirty="0">
                <a:effectLst/>
              </a:rPr>
              <a:t> </a:t>
            </a:r>
            <a:endParaRPr lang="uk-UA" dirty="0"/>
          </a:p>
        </p:txBody>
      </p:sp>
      <p:pic>
        <p:nvPicPr>
          <p:cNvPr id="4" name="Объект 3" descr="http://owoman.com.ua/wp-content/uploads/2014/12/6e2ca28f89df6b23bbbcc5bab28fa6d7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980728"/>
            <a:ext cx="2833464" cy="40713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246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121</TotalTime>
  <Words>139</Words>
  <Application>Microsoft Office PowerPoint</Application>
  <PresentationFormat>On-screen Show (4:3)</PresentationFormat>
  <Paragraphs>37</Paragraphs>
  <Slides>35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9" baseType="lpstr">
      <vt:lpstr>Calibri</vt:lpstr>
      <vt:lpstr>Palatino Linotype</vt:lpstr>
      <vt:lpstr>Wingdings</vt:lpstr>
      <vt:lpstr>Базовая</vt:lpstr>
      <vt:lpstr>Як підібрати брюки</vt:lpstr>
      <vt:lpstr>             Штани стилю Марлен Дітріх </vt:lpstr>
      <vt:lpstr>       Штани-кльош </vt:lpstr>
      <vt:lpstr>Штани-дзвін </vt:lpstr>
      <vt:lpstr>Штани — «дудочки» </vt:lpstr>
      <vt:lpstr>Штани зі «стрілками» </vt:lpstr>
      <vt:lpstr>Штани-вітрила</vt:lpstr>
      <vt:lpstr>Шаровари </vt:lpstr>
      <vt:lpstr>Брюки-банани </vt:lpstr>
      <vt:lpstr>Брюки-галіфе</vt:lpstr>
      <vt:lpstr>Штани-зуави </vt:lpstr>
      <vt:lpstr>Шальвари</vt:lpstr>
      <vt:lpstr>Джинси</vt:lpstr>
      <vt:lpstr>Кордеройз</vt:lpstr>
      <vt:lpstr>Легінси</vt:lpstr>
      <vt:lpstr>Штани зі штрипками </vt:lpstr>
      <vt:lpstr>Штани - чінос </vt:lpstr>
      <vt:lpstr>Штани-карго </vt:lpstr>
      <vt:lpstr>Штани-панталони («блумерси»)</vt:lpstr>
      <vt:lpstr>Штани - каррот </vt:lpstr>
      <vt:lpstr>Штани - хакама</vt:lpstr>
      <vt:lpstr>Брюки - Слім</vt:lpstr>
      <vt:lpstr>Брюки - Скінні </vt:lpstr>
      <vt:lpstr>Штани-палаццо</vt:lpstr>
      <vt:lpstr>Штани-сафарі </vt:lpstr>
      <vt:lpstr>Штани піжамні</vt:lpstr>
      <vt:lpstr>Комбінезон </vt:lpstr>
      <vt:lpstr>Пряма фігура з невираженою талією</vt:lpstr>
      <vt:lpstr>Надмірно довгі ноги</vt:lpstr>
      <vt:lpstr>Фігура з плоскими сідницями</vt:lpstr>
      <vt:lpstr>Жінка маленького зросту з короткими ногами</vt:lpstr>
      <vt:lpstr>Фігура з дуже опуклими сідницями</vt:lpstr>
      <vt:lpstr>Фігура з високою лінією талії і коротким торсом</vt:lpstr>
      <vt:lpstr>Фігура з непропорційно широкими стегнами</vt:lpstr>
      <vt:lpstr>Фігура з дуже широкими плечима і вузькими стегнами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Корисні поради</dc:title>
  <dc:creator>master</dc:creator>
  <cp:lastModifiedBy>archiMAD</cp:lastModifiedBy>
  <cp:revision>50</cp:revision>
  <dcterms:created xsi:type="dcterms:W3CDTF">2016-01-17T17:03:37Z</dcterms:created>
  <dcterms:modified xsi:type="dcterms:W3CDTF">2020-02-24T10:18:25Z</dcterms:modified>
</cp:coreProperties>
</file>