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1200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708920"/>
            <a:ext cx="8229600" cy="1080120"/>
          </a:xfrm>
        </p:spPr>
        <p:txBody>
          <a:bodyPr/>
          <a:lstStyle/>
          <a:p>
            <a:r>
              <a:rPr lang="uk-UA" b="1" i="1" dirty="0" smtClean="0"/>
              <a:t>Ткацькі переплетення </a:t>
            </a:r>
            <a:endParaRPr lang="uk-UA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9475" y="2204864"/>
            <a:ext cx="6096000" cy="36575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sz="3600" b="1" dirty="0" smtClean="0"/>
              <a:t>Це порядок по якому нитки основи та утка розміщуються в тканині.</a:t>
            </a:r>
          </a:p>
          <a:p>
            <a:pPr>
              <a:buNone/>
            </a:pPr>
            <a:r>
              <a:rPr lang="uk-UA" sz="3600" b="1" dirty="0" smtClean="0"/>
              <a:t>Переплетення являє собою порядок розміщення основних та уткових перекрить</a:t>
            </a:r>
            <a:endParaRPr lang="uk-UA" sz="36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401" y="476672"/>
            <a:ext cx="7543800" cy="914400"/>
          </a:xfrm>
        </p:spPr>
        <p:txBody>
          <a:bodyPr/>
          <a:lstStyle/>
          <a:p>
            <a:r>
              <a:rPr lang="uk-UA" dirty="0" smtClean="0"/>
              <a:t>Переплетення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/>
          </a:bodyPr>
          <a:lstStyle/>
          <a:p>
            <a:r>
              <a:rPr lang="uk-UA" dirty="0" smtClean="0"/>
              <a:t>Переплетення ниток в тканині зображуються у вигляді малюнку або схеми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212976"/>
            <a:ext cx="2954369" cy="289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76504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uk-UA" b="1" dirty="0" smtClean="0"/>
              <a:t>Рапорт – закінчений ткацький візерунок, </a:t>
            </a:r>
            <a:endParaRPr lang="en-US" b="1" dirty="0" smtClean="0"/>
          </a:p>
          <a:p>
            <a:pPr marL="18288" indent="0">
              <a:buNone/>
            </a:pPr>
            <a:r>
              <a:rPr lang="uk-UA" b="1" dirty="0" smtClean="0"/>
              <a:t>який має певну кількість ниток окремо </a:t>
            </a:r>
            <a:endParaRPr lang="en-US" b="1" dirty="0" smtClean="0"/>
          </a:p>
          <a:p>
            <a:pPr marL="18288" indent="0">
              <a:buNone/>
            </a:pPr>
            <a:r>
              <a:rPr lang="uk-UA" b="1" dirty="0" smtClean="0"/>
              <a:t>по основі та пітканню;</a:t>
            </a:r>
          </a:p>
          <a:p>
            <a:endParaRPr lang="uk-UA" b="1" dirty="0" smtClean="0"/>
          </a:p>
          <a:p>
            <a:endParaRPr lang="uk-UA" b="1" dirty="0" smtClean="0"/>
          </a:p>
          <a:p>
            <a:endParaRPr lang="uk-UA" b="1" dirty="0" smtClean="0"/>
          </a:p>
          <a:p>
            <a:endParaRPr lang="uk-UA" b="1" dirty="0" smtClean="0"/>
          </a:p>
          <a:p>
            <a:endParaRPr lang="uk-UA" b="1" dirty="0" smtClean="0"/>
          </a:p>
          <a:p>
            <a:r>
              <a:rPr lang="uk-UA" b="1" dirty="0" smtClean="0"/>
              <a:t>Зсув – число, яке показує на скільки </a:t>
            </a:r>
            <a:endParaRPr lang="en-US" b="1" dirty="0" smtClean="0"/>
          </a:p>
          <a:p>
            <a:pPr marL="18288" indent="0">
              <a:buNone/>
            </a:pPr>
            <a:r>
              <a:rPr lang="uk-UA" b="1" dirty="0" smtClean="0"/>
              <a:t>ниток віддалені однакові перекриття</a:t>
            </a:r>
            <a:endParaRPr lang="en-US" b="1" dirty="0" smtClean="0"/>
          </a:p>
          <a:p>
            <a:pPr marL="18288" indent="0">
              <a:buNone/>
            </a:pPr>
            <a:r>
              <a:rPr lang="uk-UA" b="1" dirty="0" smtClean="0"/>
              <a:t> одне від одного</a:t>
            </a:r>
            <a:endParaRPr lang="uk-UA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Кожне переплетення характеризується двома параметрами:</a:t>
            </a:r>
            <a:endParaRPr lang="uk-UA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708920"/>
            <a:ext cx="2328863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/>
              <a:t>Головні переплетення;</a:t>
            </a:r>
          </a:p>
          <a:p>
            <a:r>
              <a:rPr lang="uk-UA" sz="3200" b="1" dirty="0" smtClean="0"/>
              <a:t>Дрібновізерунчасті;</a:t>
            </a:r>
          </a:p>
          <a:p>
            <a:r>
              <a:rPr lang="uk-UA" sz="3200" b="1" dirty="0" smtClean="0"/>
              <a:t>Складні переплетення;</a:t>
            </a:r>
          </a:p>
          <a:p>
            <a:r>
              <a:rPr lang="uk-UA" sz="3200" b="1" dirty="0" smtClean="0"/>
              <a:t>Крупновізерунчасті, або жакардові переплетення</a:t>
            </a:r>
            <a:endParaRPr lang="uk-UA" sz="3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переплетень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Полотняне переплетення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76672"/>
            <a:ext cx="2520280" cy="530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Саржеве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dirty="0" smtClean="0"/>
              <a:t>переплетення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692696"/>
            <a:ext cx="2664296" cy="533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4874880" cy="914400"/>
          </a:xfrm>
        </p:spPr>
        <p:txBody>
          <a:bodyPr/>
          <a:lstStyle/>
          <a:p>
            <a:r>
              <a:rPr lang="uk-UA" dirty="0" smtClean="0"/>
              <a:t>Сатинове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dirty="0" smtClean="0"/>
              <a:t>переплетення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3697" y="476672"/>
            <a:ext cx="2664296" cy="579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4370824" cy="914400"/>
          </a:xfrm>
        </p:spPr>
        <p:txBody>
          <a:bodyPr/>
          <a:lstStyle/>
          <a:p>
            <a:r>
              <a:rPr lang="uk-UA" dirty="0" smtClean="0"/>
              <a:t>Атласне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dirty="0" smtClean="0"/>
              <a:t>переплетення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04664"/>
            <a:ext cx="2736306" cy="623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108</TotalTime>
  <Words>99</Words>
  <Application>Microsoft Office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Palatino Linotype</vt:lpstr>
      <vt:lpstr>Wingdings</vt:lpstr>
      <vt:lpstr>Базовая</vt:lpstr>
      <vt:lpstr>Ткацькі переплетення </vt:lpstr>
      <vt:lpstr>Переплетення </vt:lpstr>
      <vt:lpstr>Переплетення ниток в тканині зображуються у вигляді малюнку або схеми</vt:lpstr>
      <vt:lpstr>Кожне переплетення характеризується двома параметрами:</vt:lpstr>
      <vt:lpstr>Види переплетень</vt:lpstr>
      <vt:lpstr>Полотняне переплетення</vt:lpstr>
      <vt:lpstr>Саржеве  переплетення</vt:lpstr>
      <vt:lpstr>Сатинове  переплетення</vt:lpstr>
      <vt:lpstr>Атласне  переплетення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Ткацькі переплетення </dc:title>
  <dc:creator>Плюшко Галина Григорівна</dc:creator>
  <cp:lastModifiedBy>archiMAD</cp:lastModifiedBy>
  <cp:revision>13</cp:revision>
  <dcterms:created xsi:type="dcterms:W3CDTF">2017-10-22T15:21:37Z</dcterms:created>
  <dcterms:modified xsi:type="dcterms:W3CDTF">2020-02-24T16:59:52Z</dcterms:modified>
</cp:coreProperties>
</file>