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-21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1728192"/>
          </a:xfrm>
        </p:spPr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Обробка серветок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82251"/>
            <a:ext cx="4691514" cy="356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0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Запрасувати кути</a:t>
            </a:r>
            <a:endParaRPr lang="uk-UA" sz="3200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674815" cy="217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Скласти навпіл та сколоти булавками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2656"/>
            <a:ext cx="4536504" cy="285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Зшити кути серветки</a:t>
            </a:r>
            <a:endParaRPr lang="uk-UA" sz="3200" i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803214" cy="226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4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Зрізати припуски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202928" cy="235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5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Вивернути на лицьову сторону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42923"/>
            <a:ext cx="8459017" cy="241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0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Обробка зрізів крайовим швом у підгин з закритим зрізом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635418" cy="261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2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Обробка зрізів серветок кантом</a:t>
            </a:r>
            <a:endParaRPr lang="uk-UA" sz="3200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70675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45" y="1412776"/>
            <a:ext cx="44862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3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Обробка зрізів серветки зборкою</a:t>
            </a:r>
            <a:endParaRPr lang="uk-UA" sz="3200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2" y="3343275"/>
            <a:ext cx="70389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97" y="933450"/>
            <a:ext cx="42862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2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Обробка серветки обшивним швом</a:t>
            </a:r>
            <a:endParaRPr lang="uk-UA" sz="3200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552728" cy="3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Обробка серветки обшивним швом</a:t>
            </a:r>
            <a:endParaRPr lang="uk-UA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437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7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Обробка зрізів серветки бейкою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031821" cy="421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Викроїти деталі</a:t>
            </a:r>
            <a:endParaRPr lang="uk-UA" sz="3200" i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25266" cy="311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6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FF0000"/>
                </a:solidFill>
              </a:rPr>
              <a:t>Запрасувати припуски на виворітній бік</a:t>
            </a:r>
            <a:endParaRPr lang="uk-UA" sz="3200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299120" cy="241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4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54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Обробка серветок</vt:lpstr>
      <vt:lpstr>Обробка зрізів крайовим швом у підгин з закритим зрізом</vt:lpstr>
      <vt:lpstr>Обробка зрізів серветок кантом</vt:lpstr>
      <vt:lpstr>Обробка зрізів серветки зборкою</vt:lpstr>
      <vt:lpstr>Обробка серветки обшивним швом</vt:lpstr>
      <vt:lpstr>Обробка серветки обшивним швом</vt:lpstr>
      <vt:lpstr>Обробка зрізів серветки бейкою</vt:lpstr>
      <vt:lpstr>Викроїти деталі</vt:lpstr>
      <vt:lpstr>Запрасувати припуски на виворітній бік</vt:lpstr>
      <vt:lpstr>Запрасувати кути</vt:lpstr>
      <vt:lpstr>Скласти навпіл та сколоти булавками</vt:lpstr>
      <vt:lpstr>Зшити кути серветки</vt:lpstr>
      <vt:lpstr>Зрізати припуски</vt:lpstr>
      <vt:lpstr>Вивернути на лицьову сторону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Обробка серветок</dc:title>
  <dc:creator>Gala</dc:creator>
  <cp:lastModifiedBy>Gala</cp:lastModifiedBy>
  <cp:revision>7</cp:revision>
  <dcterms:created xsi:type="dcterms:W3CDTF">2019-01-26T14:37:50Z</dcterms:created>
  <dcterms:modified xsi:type="dcterms:W3CDTF">2020-02-10T13:00:09Z</dcterms:modified>
</cp:coreProperties>
</file>