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908720"/>
            <a:ext cx="5087742" cy="4392488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Технологія виготовлення постільної білизни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849"/>
            <a:ext cx="2915139" cy="21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9" y="3573016"/>
            <a:ext cx="2787405" cy="20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розрізу форми ромба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815650" cy="32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Зшити частини обшивки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3"/>
            <a:ext cx="3462571" cy="299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Обшити виріз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511433" cy="188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356921" cy="278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Прокласти оздоблювальну строчку по обшивці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030859" cy="29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Настрочити край обшивки на виріб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382343" cy="30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наволочок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 призначенням подушки бувають постільні та декоративні.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Самі </a:t>
            </a:r>
            <a:r>
              <a:rPr lang="uk-UA" b="1" dirty="0">
                <a:solidFill>
                  <a:schemeClr val="bg1"/>
                </a:solidFill>
              </a:rPr>
              <a:t>п</a:t>
            </a:r>
            <a:r>
              <a:rPr lang="uk-UA" b="1" dirty="0" smtClean="0">
                <a:solidFill>
                  <a:schemeClr val="bg1"/>
                </a:solidFill>
              </a:rPr>
              <a:t>одушки поділяються на три основні види: прямокутні та квадратні, фігурні, валіки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861048"/>
            <a:ext cx="45624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6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Розміри наволочок у готовому вигляді повинні відповідати розмірам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55" y="1700808"/>
            <a:ext cx="6100826" cy="44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Найбільш поширені шви при виготовленні наволочок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запошивний;</a:t>
            </a:r>
          </a:p>
          <a:p>
            <a:r>
              <a:rPr lang="uk-UA" b="1" dirty="0">
                <a:solidFill>
                  <a:schemeClr val="bg1"/>
                </a:solidFill>
              </a:rPr>
              <a:t>у</a:t>
            </a:r>
            <a:r>
              <a:rPr lang="uk-UA" b="1" dirty="0" smtClean="0">
                <a:solidFill>
                  <a:schemeClr val="bg1"/>
                </a:solidFill>
              </a:rPr>
              <a:t> замок:</a:t>
            </a:r>
          </a:p>
          <a:p>
            <a:r>
              <a:rPr lang="uk-UA" b="1" dirty="0">
                <a:solidFill>
                  <a:schemeClr val="bg1"/>
                </a:solidFill>
              </a:rPr>
              <a:t>п</a:t>
            </a:r>
            <a:r>
              <a:rPr lang="uk-UA" b="1" dirty="0" smtClean="0">
                <a:solidFill>
                  <a:schemeClr val="bg1"/>
                </a:solidFill>
              </a:rPr>
              <a:t>одвійний</a:t>
            </a:r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Для обробки зрізів: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шов у підгин з закритим зрізом;</a:t>
            </a:r>
          </a:p>
          <a:p>
            <a:r>
              <a:rPr lang="uk-UA" b="1" dirty="0">
                <a:solidFill>
                  <a:schemeClr val="bg1"/>
                </a:solidFill>
              </a:rPr>
              <a:t>о</a:t>
            </a:r>
            <a:r>
              <a:rPr lang="uk-UA" b="1" dirty="0" smtClean="0">
                <a:solidFill>
                  <a:schemeClr val="bg1"/>
                </a:solidFill>
              </a:rPr>
              <a:t>бкантовувальний з закритим зрізом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застібки наволочки з клапаном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371027" cy="31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Викроїти наволочку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544616" cy="29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Стандартні розміри комплекту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Одинарний комплект</a:t>
            </a:r>
          </a:p>
          <a:p>
            <a:pPr marL="13716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Підковдра – </a:t>
            </a:r>
          </a:p>
          <a:p>
            <a:pPr marL="13716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Простирадло – </a:t>
            </a:r>
          </a:p>
          <a:p>
            <a:pPr marL="13716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2 наволочки – </a:t>
            </a:r>
          </a:p>
          <a:p>
            <a:r>
              <a:rPr lang="uk-UA" sz="2000" dirty="0">
                <a:solidFill>
                  <a:srgbClr val="FF0000"/>
                </a:solidFill>
              </a:rPr>
              <a:t>Одинарний комплект</a:t>
            </a:r>
          </a:p>
          <a:p>
            <a:pPr marL="13716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Підковдра – </a:t>
            </a:r>
          </a:p>
          <a:p>
            <a:pPr marL="13716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Простирадло – </a:t>
            </a:r>
          </a:p>
          <a:p>
            <a:pPr marL="13716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2 наволочки – 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Двоспальній </a:t>
            </a:r>
            <a:r>
              <a:rPr lang="uk-UA" sz="2000" dirty="0">
                <a:solidFill>
                  <a:srgbClr val="FF0000"/>
                </a:solidFill>
              </a:rPr>
              <a:t>комплект</a:t>
            </a:r>
          </a:p>
          <a:p>
            <a:pPr marL="13716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Підковдра – </a:t>
            </a:r>
          </a:p>
          <a:p>
            <a:pPr marL="13716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Простирадло – </a:t>
            </a:r>
          </a:p>
          <a:p>
            <a:pPr marL="13716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2 наволочки –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Обробити зрізи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707134" cy="398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Обробити бічні зрізи наволочки подвійним швом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832875" cy="36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застібки наволочки на ґудзики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03124" cy="302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" y="1556544"/>
            <a:ext cx="8164081" cy="30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простирадла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Полотно для простирадла повинно бути ширше на дві товщини матраца + 50 см.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Довжина дорівнює довжині матраца + 6 см.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0672"/>
            <a:ext cx="39147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098676" cy="273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Для обробки зрізів використовують наступні шви: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шов у підгин з закритим зрізом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smtClean="0">
                <a:solidFill>
                  <a:schemeClr val="bg1"/>
                </a:solidFill>
              </a:rPr>
              <a:t>обкантовувальний шов з закритим зрізом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4"/>
            <a:ext cx="28479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38675"/>
            <a:ext cx="3000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7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зрізів простирадла воланом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429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790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3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зрізів простирадла еластичною тасьмою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4766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9017"/>
            <a:ext cx="6715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підковдри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2198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розрізу на петлі та ґудзики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087713" cy="27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Обробка розрізу на тасьму «липучка»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127666" cy="326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199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Технологія виготовлення постільної білизни</vt:lpstr>
      <vt:lpstr>Стандартні розміри комплекту</vt:lpstr>
      <vt:lpstr>Обробка простирадла</vt:lpstr>
      <vt:lpstr>Для обробки зрізів використовують наступні шви:</vt:lpstr>
      <vt:lpstr>Обробка зрізів простирадла воланом</vt:lpstr>
      <vt:lpstr>Обробка зрізів простирадла еластичною тасьмою</vt:lpstr>
      <vt:lpstr>Обробка підковдри</vt:lpstr>
      <vt:lpstr>Обробка розрізу на петлі та ґудзики</vt:lpstr>
      <vt:lpstr>Обробка розрізу на тасьму «липучка»</vt:lpstr>
      <vt:lpstr>Обробка розрізу форми ромба</vt:lpstr>
      <vt:lpstr>Зшити частини обшивки</vt:lpstr>
      <vt:lpstr>Обшити виріз</vt:lpstr>
      <vt:lpstr>Прокласти оздоблювальну строчку по обшивці</vt:lpstr>
      <vt:lpstr>Настрочити край обшивки на виріб</vt:lpstr>
      <vt:lpstr>Обробка наволочок</vt:lpstr>
      <vt:lpstr>Розміри наволочок у готовому вигляді повинні відповідати розмірам</vt:lpstr>
      <vt:lpstr>Найбільш поширені шви при виготовленні наволочок</vt:lpstr>
      <vt:lpstr>Обробка застібки наволочки з клапаном</vt:lpstr>
      <vt:lpstr>Викроїти наволочку</vt:lpstr>
      <vt:lpstr>Обробити зрізи</vt:lpstr>
      <vt:lpstr>Обробити бічні зрізи наволочки подвійним швом</vt:lpstr>
      <vt:lpstr>Обробка застібки наволочки на ґудзики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виготовлення постільної білизни</dc:title>
  <dc:creator>Gala</dc:creator>
  <cp:lastModifiedBy>Gala</cp:lastModifiedBy>
  <cp:revision>14</cp:revision>
  <dcterms:created xsi:type="dcterms:W3CDTF">2019-01-21T17:41:49Z</dcterms:created>
  <dcterms:modified xsi:type="dcterms:W3CDTF">2019-01-21T19:00:06Z</dcterms:modified>
</cp:coreProperties>
</file>