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4871718" cy="3960440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Обробка накладної кишені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741984" cy="397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Вивернути на лицьову сторону та запрасувати зрізи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4376" cy="28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860061" cy="26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Намітити місце розташування кишені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2592288" cy="40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Наметати та настрочити кишеню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35" y="2348880"/>
            <a:ext cx="3384376" cy="312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Види накладних кишень 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6919"/>
            <a:ext cx="2266667" cy="2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1145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8296"/>
            <a:ext cx="1990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17335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5693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Види накладних кишень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96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Види накладних кишень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7862006" cy="155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Місце розташування кишені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11" y="1169343"/>
            <a:ext cx="34334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5054000" cy="1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4672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Послідовність обробки </a:t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>накладної кишені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664296" cy="50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79372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Викроїти кишеню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3106"/>
            <a:ext cx="2520280" cy="481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Продублювати припуск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284710" cy="298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Обшити кути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312368" cy="290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38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Обробка накладної кишені</vt:lpstr>
      <vt:lpstr>Види накладних кишень </vt:lpstr>
      <vt:lpstr>Види накладних кишень</vt:lpstr>
      <vt:lpstr>Види накладних кишень</vt:lpstr>
      <vt:lpstr>Місце розташування кишені</vt:lpstr>
      <vt:lpstr>Послідовність обробки  накладної кишені</vt:lpstr>
      <vt:lpstr>Викроїти кишеню</vt:lpstr>
      <vt:lpstr>Продублювати припуск</vt:lpstr>
      <vt:lpstr>Обшити кути</vt:lpstr>
      <vt:lpstr>Вивернути на лицьову сторону та запрасувати зрізи</vt:lpstr>
      <vt:lpstr>Намітити місце розташування кишені</vt:lpstr>
      <vt:lpstr>Наметати та настрочити кишеню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Обробка накладної кишені</dc:title>
  <dc:creator>Gala</dc:creator>
  <cp:lastModifiedBy>Gala</cp:lastModifiedBy>
  <cp:revision>8</cp:revision>
  <dcterms:created xsi:type="dcterms:W3CDTF">2019-01-23T16:26:58Z</dcterms:created>
  <dcterms:modified xsi:type="dcterms:W3CDTF">2020-02-10T12:57:32Z</dcterms:modified>
</cp:coreProperties>
</file>