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2" r:id="rId8"/>
    <p:sldId id="260" r:id="rId9"/>
    <p:sldId id="265" r:id="rId10"/>
    <p:sldId id="261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12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516FB-4037-414D-81F1-73D16877B7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918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46E50-CCAC-47FA-9524-F7BACE63B28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193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218FA-662D-4A8E-AE74-3C487859277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207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EDA84-7CC5-4442-B3E3-9473D81192B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384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961CE-176E-44C9-978F-C3FAE9F75A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576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FF480-15D9-4CAA-8FD5-78724447FC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653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A989-F247-4963-8FB5-DBCE0A5B7E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652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591DF-9DF2-4B53-9D7D-F98F9757C5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466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4D8E4-0205-4721-A9A9-DCCF802385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2358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1E5C8-21C1-4558-AE24-8CEFF5B087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350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121D-A06B-4168-BFB2-4CD44E80D35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635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4DFB63-BB51-49BF-B411-FF98FC54FAD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211479653_fbea0dcecd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840537" cy="1143000"/>
          </a:xfrm>
        </p:spPr>
        <p:txBody>
          <a:bodyPr/>
          <a:lstStyle/>
          <a:p>
            <a:r>
              <a:rPr lang="ru-RU" altLang="en-US" sz="4000" b="1" i="1" dirty="0" err="1">
                <a:latin typeface="Arial Narrow" panose="020B0606020202030204" pitchFamily="34" charset="0"/>
              </a:rPr>
              <a:t>Жіночі</a:t>
            </a:r>
            <a:r>
              <a:rPr lang="ru-RU" altLang="en-US" sz="4000" b="1" i="1" dirty="0">
                <a:latin typeface="Arial Narrow" panose="020B0606020202030204" pitchFamily="34" charset="0"/>
              </a:rPr>
              <a:t> </a:t>
            </a:r>
            <a:r>
              <a:rPr lang="ru-RU" altLang="en-US" sz="4000" b="1" i="1" dirty="0" err="1">
                <a:latin typeface="Arial Narrow" panose="020B0606020202030204" pitchFamily="34" charset="0"/>
              </a:rPr>
              <a:t>корсети</a:t>
            </a:r>
            <a:r>
              <a:rPr lang="ru-RU" altLang="en-US" sz="4000" b="1" i="1" dirty="0">
                <a:latin typeface="Arial Narrow" panose="020B0606020202030204" pitchFamily="34" charset="0"/>
              </a:rPr>
              <a:t> </a:t>
            </a:r>
            <a:r>
              <a:rPr lang="ru-RU" altLang="en-US" sz="4000" b="1" i="1" dirty="0" err="1">
                <a:latin typeface="Arial Narrow" panose="020B0606020202030204" pitchFamily="34" charset="0"/>
              </a:rPr>
              <a:t>вчора</a:t>
            </a:r>
            <a:r>
              <a:rPr lang="ru-RU" altLang="en-US" sz="4000" b="1" i="1" dirty="0">
                <a:latin typeface="Arial Narrow" panose="020B0606020202030204" pitchFamily="34" charset="0"/>
              </a:rPr>
              <a:t> та </a:t>
            </a:r>
            <a:r>
              <a:rPr lang="ru-RU" altLang="en-US" sz="4000" b="1" i="1" dirty="0" err="1">
                <a:latin typeface="Arial Narrow" panose="020B0606020202030204" pitchFamily="34" charset="0"/>
              </a:rPr>
              <a:t>сьогодні</a:t>
            </a:r>
            <a:r>
              <a:rPr lang="ru-RU" altLang="en-US" sz="4000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8bc2785c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87450" y="765175"/>
            <a:ext cx="6913563" cy="5832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en-US" sz="2400"/>
              <a:t>    Прогресивне вісімнадцяте сторіччя подарувало корсетобудуванню новий матеріал - еластичний китовий вус. Корсети, виготовлені з його використанням, не тільки виявилися легше і приємніше в носінні, а й створювали більш вишуканий силует. Це відбилося на фасонах модних суконь - тенденція підкреслювати контраст тонкої талії і широких стегон збереглася, але все частіше використовувалися тонкі тканини, ефект драпіровки і прилеглий ліф, у тому числі закритий.</a:t>
            </a:r>
            <a:br>
              <a:rPr lang="uk-UA" altLang="en-US" sz="2400"/>
            </a:br>
            <a:r>
              <a:rPr lang="uk-UA" altLang="en-US" sz="2400"/>
              <a:t/>
            </a:r>
            <a:br>
              <a:rPr lang="uk-UA" altLang="en-US" sz="2400"/>
            </a:br>
            <a:r>
              <a:rPr lang="uk-UA" altLang="en-US" sz="2400"/>
              <a:t>На початку минулого століття корсет був в гардеробі кожної жінки і здавався його невід'ємною частиною. Кожна хотіла мати осину талію і високі груди - і мала їх завдяки тугий шнурівці.</a:t>
            </a:r>
            <a:r>
              <a:rPr lang="ru-RU" alt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2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8bc2785c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87450" y="908050"/>
            <a:ext cx="6769100" cy="52181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en-US" sz="2000"/>
              <a:t>     І тут знову з'явилися французи і зіпсували пісню. Кутюр'є-революціонер Поль Пуаре ввів у моду летячий силует,  і вільний крій жіночого одягу з легких матеріалів. Культура носіння корсета, що формувалася століттями, звалилася за якихось кілька років - корсет «розвалився» на еластичний бюстгальтер і стягуючий пояс з пряжками для панчох. Не останню роль у цьому відіграла наука - рентгенівські знімки скалічених ребер жінки, яка змалку носила корсет, діяли красномовніше будь-яких закликів до емансипації. Панування корсета завалилося.</a:t>
            </a:r>
            <a:br>
              <a:rPr lang="uk-UA" altLang="en-US" sz="2000"/>
            </a:br>
            <a:r>
              <a:rPr lang="uk-UA" altLang="en-US" sz="2000"/>
              <a:t/>
            </a:r>
            <a:br>
              <a:rPr lang="uk-UA" altLang="en-US" sz="2000"/>
            </a:br>
            <a:r>
              <a:rPr lang="uk-UA" altLang="en-US" sz="2000"/>
              <a:t>Довгі роки корсет залишався на другорядних ролях в акторських гардеробах (все-таки його заслуги по частині формування приголомшливої фігури безсумнівні) і, крім того, потихеньку переживав переродження, вкрадливо повертаючись у світ жіночої білизни, але вже на правах швидше декоративних.</a:t>
            </a:r>
            <a:r>
              <a:rPr lang="ru-RU" alt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8bc2785c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42988" y="692150"/>
            <a:ext cx="6553200" cy="568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en-US" sz="2000"/>
              <a:t>    Сьогодні всі образи між жінками та корсетами забуті - крім того, що він став своєрідною уніформою BDSM і готської субкультур, корсет дуже вдало використовується в мирних цілях, будучи і цілком самостійним предметом верхнього одягу (корсет-топ) і частиною плаття або комбінезона. Дуже популярні корсети-грації, які відіграють роль нижньої білизни - вони красиво виглядають і м'яко коректують фігуру, не заподіюючи ніяких страждань. Звичайно, сучасному корсету по складності далеко до своїх попередників: ребра у нього зроблені з пластсмаси або легкого металу, шнурівку нерідко замінюють гачки. Одне залишилося незмінним: практично будь-який корсет виглядає дуже сексуально і діє на чоловіків безвідмовно - мабуть, вони згадують ті часи, коли жінки були готові на будь-які самопожертви, щоб сподобатися. Втім, хто сказав, що ці часи минули?</a:t>
            </a:r>
            <a:r>
              <a:rPr lang="ru-RU" alt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8bc2785c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42988" y="765175"/>
            <a:ext cx="6769100" cy="561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en-US" sz="2400" b="1" i="1"/>
              <a:t>    Корсет</a:t>
            </a:r>
            <a:r>
              <a:rPr lang="uk-UA" altLang="en-US" sz="2400"/>
              <a:t> - це не просто виріб, це справжній символ із старовинною, захоплюючою і навіть драматичною історією. Напевно, жоден предмет дамського туалету не переживав настільки нищівного падіння і настільки тріумфального повернення. За останні кілька століть корсет встиг зробити непогану кар'єру, еволюціонувавши  з мучителя і об'єкта гонінь емансипе і суфражисток в першу ознаку звабливої жіночності і навіть фетиш. Складно знайти чоловіка, у якого не перехоплює подих при вигляді корсету і затягнутої в нього чудової фігурки. Але ми, жінки двадцять першого століття, не повторимо помилок наших попередниць і клянемося надягати корсет тільки тоді, коли захочемо самі!</a:t>
            </a:r>
            <a:r>
              <a:rPr lang="ru-RU" alt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424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8bc2785c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58888" y="765175"/>
            <a:ext cx="6697662" cy="5360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en-US" sz="2400"/>
              <a:t>   Отже, корсет в загальному понятті - це пристосування, що допомагає надати торсу бажану форму і підтримувати її під час носіння. Існують естетичні та медичні корсети (наприклад, допомагають лікуванню сколіозу або відновлюють тіло після травм, операцій), і носять їх як жінки, так і чоловіки.</a:t>
            </a:r>
            <a:br>
              <a:rPr lang="uk-UA" altLang="en-US" sz="2400"/>
            </a:br>
            <a:r>
              <a:rPr lang="uk-UA" altLang="en-US" sz="2400"/>
              <a:t/>
            </a:r>
            <a:br>
              <a:rPr lang="uk-UA" altLang="en-US" sz="2400"/>
            </a:br>
            <a:r>
              <a:rPr lang="uk-UA" altLang="en-US" sz="2400"/>
              <a:t>Слово «корсет» походить від старофранцузького cors, що означає «тіло». Ця назва увійшла в міжнародний модний ужиток в кінці 18 століття. До цього всілякі різновиди корсетів в різних країнах і в різний час називали по-різному, в основному найменування крутилося навколо слова «пояс».</a:t>
            </a:r>
            <a:r>
              <a:rPr lang="ru-RU" alt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8bc2785c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58888" y="692150"/>
            <a:ext cx="67691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en-US" sz="2000"/>
              <a:t>     Почувши про корсет, ми уявляємо собі класичний вікторіанський корсет-пісочний годинник (hourglass corset), шнур позаду, підтримує груди, стягуючий талію і облягаючий верхню частину стегон. Але вихідна форма цього предмета одягу була дещо іншою, як і призначення. Корсет має своїм прообразом колет - щось на зразок старовинного бронежилета, який носили чоловіки. Перші корсети, що призначалися для зміни фігури, і що використовувалися в Італії та Іспанії з початку 16 століття, нагадували клітку або знаряддя тортур. Вони виготовлялися з дерев'яних і залізних пластин, до яких жінку заковували з шиї до колін. Ці мастодонти були покликані не зробити вигини тіла заманливішими, а навпаки - притиснути груди, скувати стегна, обмежити рухливість. І без того висока з огляду практики раннього заміжжя і жалюгідного стану медицини жіноча смертність невпинно підживлювалася жертвами носіння корсетів.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4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04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8bc2785c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58888" y="765175"/>
            <a:ext cx="7427912" cy="5360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en-US" sz="2400"/>
              <a:t>   Залізними прутами були прошиті і французькі корсети 17 століття, але вони зробили величезний крок вперед: тепер їх використовували для спокушання. Вважалося, що обхват талії жінки повинен бути тонше шиї її коханця, і в ідеалі мав складати 33 см (придворні коханці, мабуть, здебільшого були дуже тщедушні). Корсет офіційно перетворився на статусний предмет - закон дозволяв носити його тільки знатним дамам, служниці яких витрачали по півдня на те, щоб спочатку упакувати пані в корсет, а потім витягнути звідти, щоб одягнути ... в спеціальний нічний корсет!</a:t>
            </a:r>
            <a:r>
              <a:rPr lang="ru-RU" alt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840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Comic Sans MS</vt:lpstr>
      <vt:lpstr>Оформление по умолчанию</vt:lpstr>
      <vt:lpstr>Жіночі корсети вчора та сьогодні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Жіночі корсети вчора та сьогодні</dc:title>
  <dc:creator>Наталия</dc:creator>
  <cp:lastModifiedBy>archiMAD</cp:lastModifiedBy>
  <cp:revision>4</cp:revision>
  <dcterms:created xsi:type="dcterms:W3CDTF">2011-12-12T18:46:25Z</dcterms:created>
  <dcterms:modified xsi:type="dcterms:W3CDTF">2020-02-24T17:04:30Z</dcterms:modified>
</cp:coreProperties>
</file>